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</p:sldMasterIdLst>
  <p:notesMasterIdLst>
    <p:notesMasterId r:id="rId3"/>
  </p:notesMasterIdLst>
  <p:sldIdLst>
    <p:sldId id="256" r:id="rId2"/>
  </p:sldIdLst>
  <p:sldSz cx="30275213" cy="21383625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35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24"/>
    <a:srgbClr val="6291C8"/>
    <a:srgbClr val="5C6864"/>
    <a:srgbClr val="CBD4CF"/>
    <a:srgbClr val="E42E17"/>
    <a:srgbClr val="F9DA24"/>
    <a:srgbClr val="FFFFFF"/>
    <a:srgbClr val="5B6864"/>
    <a:srgbClr val="FFE023"/>
    <a:srgbClr val="6191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A321F-A2E7-C346-96A9-F795F3C54925}" v="1" dt="2024-11-08T16:21:39.5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386"/>
    <p:restoredTop sz="95755"/>
  </p:normalViewPr>
  <p:slideViewPr>
    <p:cSldViewPr snapToGrid="0">
      <p:cViewPr>
        <p:scale>
          <a:sx n="56" d="100"/>
          <a:sy n="56" d="100"/>
        </p:scale>
        <p:origin x="440" y="144"/>
      </p:cViewPr>
      <p:guideLst>
        <p:guide orient="horz" pos="6735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1" d="100"/>
          <a:sy n="111" d="100"/>
        </p:scale>
        <p:origin x="260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FD3655-1B46-A142-86A6-0407BD2F3771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FE99E02-3402-4E40-888D-D79AAADE1784}">
      <dgm:prSet phldrT="[Text]"/>
      <dgm:spPr/>
      <dgm:t>
        <a:bodyPr/>
        <a:lstStyle/>
        <a:p>
          <a:r>
            <a:rPr lang="en-GB" dirty="0"/>
            <a:t>STUDIO PILOTA</a:t>
          </a:r>
        </a:p>
      </dgm:t>
    </dgm:pt>
    <dgm:pt modelId="{8A1EA8DE-2E5A-D24F-91A8-DC53D04FA8D3}" type="parTrans" cxnId="{31ECFC84-B120-594E-91FD-BBB92565E7C7}">
      <dgm:prSet/>
      <dgm:spPr/>
      <dgm:t>
        <a:bodyPr/>
        <a:lstStyle/>
        <a:p>
          <a:endParaRPr lang="en-GB"/>
        </a:p>
      </dgm:t>
    </dgm:pt>
    <dgm:pt modelId="{70828633-6BB9-7943-A564-AC677DF65F25}" type="sibTrans" cxnId="{31ECFC84-B120-594E-91FD-BBB92565E7C7}">
      <dgm:prSet/>
      <dgm:spPr/>
      <dgm:t>
        <a:bodyPr/>
        <a:lstStyle/>
        <a:p>
          <a:endParaRPr lang="en-GB"/>
        </a:p>
      </dgm:t>
    </dgm:pt>
    <dgm:pt modelId="{61ED83D9-F329-1B4F-AF15-EFABDAC17C6D}">
      <dgm:prSet phldrT="[Text]"/>
      <dgm:spPr/>
      <dgm:t>
        <a:bodyPr/>
        <a:lstStyle/>
        <a:p>
          <a:r>
            <a:rPr lang="en-GB" dirty="0"/>
            <a:t>UN CASO APPROFONDITO</a:t>
          </a:r>
        </a:p>
      </dgm:t>
    </dgm:pt>
    <dgm:pt modelId="{B400A1F2-AEAE-7B4B-8BB9-0D1869C42C47}" type="parTrans" cxnId="{9F0D1B85-0DD6-A44E-8122-546315BE5FF8}">
      <dgm:prSet/>
      <dgm:spPr/>
      <dgm:t>
        <a:bodyPr/>
        <a:lstStyle/>
        <a:p>
          <a:endParaRPr lang="en-GB"/>
        </a:p>
      </dgm:t>
    </dgm:pt>
    <dgm:pt modelId="{8576037A-22B1-354C-A41B-C36158BD0CBF}" type="sibTrans" cxnId="{9F0D1B85-0DD6-A44E-8122-546315BE5FF8}">
      <dgm:prSet/>
      <dgm:spPr/>
      <dgm:t>
        <a:bodyPr/>
        <a:lstStyle/>
        <a:p>
          <a:endParaRPr lang="en-GB"/>
        </a:p>
      </dgm:t>
    </dgm:pt>
    <dgm:pt modelId="{EFBFF165-1706-7347-8798-EF4A5A2EFD93}">
      <dgm:prSet phldrT="[Text]"/>
      <dgm:spPr/>
      <dgm:t>
        <a:bodyPr/>
        <a:lstStyle/>
        <a:p>
          <a:r>
            <a:rPr lang="en-GB" dirty="0"/>
            <a:t>PIU’ CASI SUPERFICIALMENTE</a:t>
          </a:r>
        </a:p>
      </dgm:t>
    </dgm:pt>
    <dgm:pt modelId="{A627F7FD-69A1-5D40-8EEE-888D840C11FE}" type="parTrans" cxnId="{A6582896-44DD-D34E-B2C4-472064BE91B9}">
      <dgm:prSet/>
      <dgm:spPr/>
      <dgm:t>
        <a:bodyPr/>
        <a:lstStyle/>
        <a:p>
          <a:endParaRPr lang="en-GB"/>
        </a:p>
      </dgm:t>
    </dgm:pt>
    <dgm:pt modelId="{2D751103-D876-BF4F-9E31-C195DC9C1E7B}" type="sibTrans" cxnId="{A6582896-44DD-D34E-B2C4-472064BE91B9}">
      <dgm:prSet/>
      <dgm:spPr/>
      <dgm:t>
        <a:bodyPr/>
        <a:lstStyle/>
        <a:p>
          <a:endParaRPr lang="en-GB"/>
        </a:p>
      </dgm:t>
    </dgm:pt>
    <dgm:pt modelId="{37CCFCCB-64BE-634E-BC6A-856BEE412282}" type="pres">
      <dgm:prSet presAssocID="{CBFD3655-1B46-A142-86A6-0407BD2F377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71E325C-28D5-F04F-8659-063F2AF3D267}" type="pres">
      <dgm:prSet presAssocID="{9FE99E02-3402-4E40-888D-D79AAADE1784}" presName="root1" presStyleCnt="0"/>
      <dgm:spPr/>
    </dgm:pt>
    <dgm:pt modelId="{AF2CABAE-AA5B-7846-8BD8-84073E11C14F}" type="pres">
      <dgm:prSet presAssocID="{9FE99E02-3402-4E40-888D-D79AAADE1784}" presName="LevelOneTextNode" presStyleLbl="node0" presStyleIdx="0" presStyleCnt="1">
        <dgm:presLayoutVars>
          <dgm:chPref val="3"/>
        </dgm:presLayoutVars>
      </dgm:prSet>
      <dgm:spPr/>
    </dgm:pt>
    <dgm:pt modelId="{038E402E-0423-5045-BE37-E91E90FEDDF3}" type="pres">
      <dgm:prSet presAssocID="{9FE99E02-3402-4E40-888D-D79AAADE1784}" presName="level2hierChild" presStyleCnt="0"/>
      <dgm:spPr/>
    </dgm:pt>
    <dgm:pt modelId="{31E65A85-37A6-0344-A204-44EF64650B86}" type="pres">
      <dgm:prSet presAssocID="{B400A1F2-AEAE-7B4B-8BB9-0D1869C42C47}" presName="conn2-1" presStyleLbl="parChTrans1D2" presStyleIdx="0" presStyleCnt="2"/>
      <dgm:spPr/>
    </dgm:pt>
    <dgm:pt modelId="{2B27277C-C8E8-3C4F-B7B3-0BA39B57745B}" type="pres">
      <dgm:prSet presAssocID="{B400A1F2-AEAE-7B4B-8BB9-0D1869C42C47}" presName="connTx" presStyleLbl="parChTrans1D2" presStyleIdx="0" presStyleCnt="2"/>
      <dgm:spPr/>
    </dgm:pt>
    <dgm:pt modelId="{C5DC77A0-F241-444F-A53D-A411967259B8}" type="pres">
      <dgm:prSet presAssocID="{61ED83D9-F329-1B4F-AF15-EFABDAC17C6D}" presName="root2" presStyleCnt="0"/>
      <dgm:spPr/>
    </dgm:pt>
    <dgm:pt modelId="{92AC178D-30A6-9E42-9625-2DA27A326062}" type="pres">
      <dgm:prSet presAssocID="{61ED83D9-F329-1B4F-AF15-EFABDAC17C6D}" presName="LevelTwoTextNode" presStyleLbl="node2" presStyleIdx="0" presStyleCnt="2">
        <dgm:presLayoutVars>
          <dgm:chPref val="3"/>
        </dgm:presLayoutVars>
      </dgm:prSet>
      <dgm:spPr/>
    </dgm:pt>
    <dgm:pt modelId="{EB3AC9E6-773C-6240-B123-6E3C1B0898E3}" type="pres">
      <dgm:prSet presAssocID="{61ED83D9-F329-1B4F-AF15-EFABDAC17C6D}" presName="level3hierChild" presStyleCnt="0"/>
      <dgm:spPr/>
    </dgm:pt>
    <dgm:pt modelId="{A5127496-2469-C248-A12C-5770CB811082}" type="pres">
      <dgm:prSet presAssocID="{A627F7FD-69A1-5D40-8EEE-888D840C11FE}" presName="conn2-1" presStyleLbl="parChTrans1D2" presStyleIdx="1" presStyleCnt="2"/>
      <dgm:spPr/>
    </dgm:pt>
    <dgm:pt modelId="{A50AD788-9E7A-F147-B116-4230BC7807BE}" type="pres">
      <dgm:prSet presAssocID="{A627F7FD-69A1-5D40-8EEE-888D840C11FE}" presName="connTx" presStyleLbl="parChTrans1D2" presStyleIdx="1" presStyleCnt="2"/>
      <dgm:spPr/>
    </dgm:pt>
    <dgm:pt modelId="{394DC844-776E-374D-A456-6B4676AEA775}" type="pres">
      <dgm:prSet presAssocID="{EFBFF165-1706-7347-8798-EF4A5A2EFD93}" presName="root2" presStyleCnt="0"/>
      <dgm:spPr/>
    </dgm:pt>
    <dgm:pt modelId="{EB129735-8292-0C47-A31B-C1DD81F008D1}" type="pres">
      <dgm:prSet presAssocID="{EFBFF165-1706-7347-8798-EF4A5A2EFD93}" presName="LevelTwoTextNode" presStyleLbl="node2" presStyleIdx="1" presStyleCnt="2">
        <dgm:presLayoutVars>
          <dgm:chPref val="3"/>
        </dgm:presLayoutVars>
      </dgm:prSet>
      <dgm:spPr/>
    </dgm:pt>
    <dgm:pt modelId="{E12E5BBD-DD51-AF41-997E-3F74262818CB}" type="pres">
      <dgm:prSet presAssocID="{EFBFF165-1706-7347-8798-EF4A5A2EFD93}" presName="level3hierChild" presStyleCnt="0"/>
      <dgm:spPr/>
    </dgm:pt>
  </dgm:ptLst>
  <dgm:cxnLst>
    <dgm:cxn modelId="{2F276D17-E7AE-0D4D-ACD7-D6522C02F134}" type="presOf" srcId="{CBFD3655-1B46-A142-86A6-0407BD2F3771}" destId="{37CCFCCB-64BE-634E-BC6A-856BEE412282}" srcOrd="0" destOrd="0" presId="urn:microsoft.com/office/officeart/2005/8/layout/hierarchy2"/>
    <dgm:cxn modelId="{3E99EB41-9188-E345-969E-6DD3495094E4}" type="presOf" srcId="{B400A1F2-AEAE-7B4B-8BB9-0D1869C42C47}" destId="{2B27277C-C8E8-3C4F-B7B3-0BA39B57745B}" srcOrd="1" destOrd="0" presId="urn:microsoft.com/office/officeart/2005/8/layout/hierarchy2"/>
    <dgm:cxn modelId="{4F1BAA57-EB23-974A-AA79-81407C6B98E0}" type="presOf" srcId="{61ED83D9-F329-1B4F-AF15-EFABDAC17C6D}" destId="{92AC178D-30A6-9E42-9625-2DA27A326062}" srcOrd="0" destOrd="0" presId="urn:microsoft.com/office/officeart/2005/8/layout/hierarchy2"/>
    <dgm:cxn modelId="{31ECFC84-B120-594E-91FD-BBB92565E7C7}" srcId="{CBFD3655-1B46-A142-86A6-0407BD2F3771}" destId="{9FE99E02-3402-4E40-888D-D79AAADE1784}" srcOrd="0" destOrd="0" parTransId="{8A1EA8DE-2E5A-D24F-91A8-DC53D04FA8D3}" sibTransId="{70828633-6BB9-7943-A564-AC677DF65F25}"/>
    <dgm:cxn modelId="{9F0D1B85-0DD6-A44E-8122-546315BE5FF8}" srcId="{9FE99E02-3402-4E40-888D-D79AAADE1784}" destId="{61ED83D9-F329-1B4F-AF15-EFABDAC17C6D}" srcOrd="0" destOrd="0" parTransId="{B400A1F2-AEAE-7B4B-8BB9-0D1869C42C47}" sibTransId="{8576037A-22B1-354C-A41B-C36158BD0CBF}"/>
    <dgm:cxn modelId="{A6582896-44DD-D34E-B2C4-472064BE91B9}" srcId="{9FE99E02-3402-4E40-888D-D79AAADE1784}" destId="{EFBFF165-1706-7347-8798-EF4A5A2EFD93}" srcOrd="1" destOrd="0" parTransId="{A627F7FD-69A1-5D40-8EEE-888D840C11FE}" sibTransId="{2D751103-D876-BF4F-9E31-C195DC9C1E7B}"/>
    <dgm:cxn modelId="{314123B1-6FEC-3A46-A7A9-AA26F38E0F5D}" type="presOf" srcId="{A627F7FD-69A1-5D40-8EEE-888D840C11FE}" destId="{A50AD788-9E7A-F147-B116-4230BC7807BE}" srcOrd="1" destOrd="0" presId="urn:microsoft.com/office/officeart/2005/8/layout/hierarchy2"/>
    <dgm:cxn modelId="{414566BB-CF52-7043-B8C7-CE9DF8E164A4}" type="presOf" srcId="{9FE99E02-3402-4E40-888D-D79AAADE1784}" destId="{AF2CABAE-AA5B-7846-8BD8-84073E11C14F}" srcOrd="0" destOrd="0" presId="urn:microsoft.com/office/officeart/2005/8/layout/hierarchy2"/>
    <dgm:cxn modelId="{E09DD0E2-88EA-6E4A-AF86-20BC1599A2B6}" type="presOf" srcId="{EFBFF165-1706-7347-8798-EF4A5A2EFD93}" destId="{EB129735-8292-0C47-A31B-C1DD81F008D1}" srcOrd="0" destOrd="0" presId="urn:microsoft.com/office/officeart/2005/8/layout/hierarchy2"/>
    <dgm:cxn modelId="{ADA4DAFA-1841-8248-AAB0-AC6CA678CFA1}" type="presOf" srcId="{B400A1F2-AEAE-7B4B-8BB9-0D1869C42C47}" destId="{31E65A85-37A6-0344-A204-44EF64650B86}" srcOrd="0" destOrd="0" presId="urn:microsoft.com/office/officeart/2005/8/layout/hierarchy2"/>
    <dgm:cxn modelId="{39D232FE-1700-244D-9274-B03D7494A363}" type="presOf" srcId="{A627F7FD-69A1-5D40-8EEE-888D840C11FE}" destId="{A5127496-2469-C248-A12C-5770CB811082}" srcOrd="0" destOrd="0" presId="urn:microsoft.com/office/officeart/2005/8/layout/hierarchy2"/>
    <dgm:cxn modelId="{627C27F8-ADEB-0F4E-9A16-C9962E472BC6}" type="presParOf" srcId="{37CCFCCB-64BE-634E-BC6A-856BEE412282}" destId="{771E325C-28D5-F04F-8659-063F2AF3D267}" srcOrd="0" destOrd="0" presId="urn:microsoft.com/office/officeart/2005/8/layout/hierarchy2"/>
    <dgm:cxn modelId="{C6F04C72-0A92-034E-84D6-A64DEEC84E6A}" type="presParOf" srcId="{771E325C-28D5-F04F-8659-063F2AF3D267}" destId="{AF2CABAE-AA5B-7846-8BD8-84073E11C14F}" srcOrd="0" destOrd="0" presId="urn:microsoft.com/office/officeart/2005/8/layout/hierarchy2"/>
    <dgm:cxn modelId="{2FB1235B-C61F-2F43-B77B-EF67696AA6C3}" type="presParOf" srcId="{771E325C-28D5-F04F-8659-063F2AF3D267}" destId="{038E402E-0423-5045-BE37-E91E90FEDDF3}" srcOrd="1" destOrd="0" presId="urn:microsoft.com/office/officeart/2005/8/layout/hierarchy2"/>
    <dgm:cxn modelId="{54B61E2D-060A-1049-AF08-F465073757E3}" type="presParOf" srcId="{038E402E-0423-5045-BE37-E91E90FEDDF3}" destId="{31E65A85-37A6-0344-A204-44EF64650B86}" srcOrd="0" destOrd="0" presId="urn:microsoft.com/office/officeart/2005/8/layout/hierarchy2"/>
    <dgm:cxn modelId="{0183B78D-C55C-DE4E-B860-DB1BC9B530C4}" type="presParOf" srcId="{31E65A85-37A6-0344-A204-44EF64650B86}" destId="{2B27277C-C8E8-3C4F-B7B3-0BA39B57745B}" srcOrd="0" destOrd="0" presId="urn:microsoft.com/office/officeart/2005/8/layout/hierarchy2"/>
    <dgm:cxn modelId="{C2C62A7E-7F51-C548-ACDC-24FE518D97E3}" type="presParOf" srcId="{038E402E-0423-5045-BE37-E91E90FEDDF3}" destId="{C5DC77A0-F241-444F-A53D-A411967259B8}" srcOrd="1" destOrd="0" presId="urn:microsoft.com/office/officeart/2005/8/layout/hierarchy2"/>
    <dgm:cxn modelId="{E450D069-3AB0-B744-878D-4B759FC9769D}" type="presParOf" srcId="{C5DC77A0-F241-444F-A53D-A411967259B8}" destId="{92AC178D-30A6-9E42-9625-2DA27A326062}" srcOrd="0" destOrd="0" presId="urn:microsoft.com/office/officeart/2005/8/layout/hierarchy2"/>
    <dgm:cxn modelId="{342871C0-AF30-4841-889A-6E49DCD3863E}" type="presParOf" srcId="{C5DC77A0-F241-444F-A53D-A411967259B8}" destId="{EB3AC9E6-773C-6240-B123-6E3C1B0898E3}" srcOrd="1" destOrd="0" presId="urn:microsoft.com/office/officeart/2005/8/layout/hierarchy2"/>
    <dgm:cxn modelId="{785B86FA-045E-CC46-8EA8-39D2E2AD901F}" type="presParOf" srcId="{038E402E-0423-5045-BE37-E91E90FEDDF3}" destId="{A5127496-2469-C248-A12C-5770CB811082}" srcOrd="2" destOrd="0" presId="urn:microsoft.com/office/officeart/2005/8/layout/hierarchy2"/>
    <dgm:cxn modelId="{E4814DE3-6FD8-0745-A8E4-51C4A493FF64}" type="presParOf" srcId="{A5127496-2469-C248-A12C-5770CB811082}" destId="{A50AD788-9E7A-F147-B116-4230BC7807BE}" srcOrd="0" destOrd="0" presId="urn:microsoft.com/office/officeart/2005/8/layout/hierarchy2"/>
    <dgm:cxn modelId="{C5B46A94-1BE9-1E48-90AB-A8D56A76FA4A}" type="presParOf" srcId="{038E402E-0423-5045-BE37-E91E90FEDDF3}" destId="{394DC844-776E-374D-A456-6B4676AEA775}" srcOrd="3" destOrd="0" presId="urn:microsoft.com/office/officeart/2005/8/layout/hierarchy2"/>
    <dgm:cxn modelId="{63B16150-2BE8-5240-85DC-AD1F8FD8CE37}" type="presParOf" srcId="{394DC844-776E-374D-A456-6B4676AEA775}" destId="{EB129735-8292-0C47-A31B-C1DD81F008D1}" srcOrd="0" destOrd="0" presId="urn:microsoft.com/office/officeart/2005/8/layout/hierarchy2"/>
    <dgm:cxn modelId="{FBC5481D-BB3D-534E-9706-8314FB587C38}" type="presParOf" srcId="{394DC844-776E-374D-A456-6B4676AEA775}" destId="{E12E5BBD-DD51-AF41-997E-3F74262818C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531435-88D5-4D43-8A19-F377AEF94684}" type="doc">
      <dgm:prSet loTypeId="urn:microsoft.com/office/officeart/2005/8/layout/chevron1" loCatId="" qsTypeId="urn:microsoft.com/office/officeart/2005/8/quickstyle/simple3" qsCatId="simple" csTypeId="urn:microsoft.com/office/officeart/2005/8/colors/accent2_5" csCatId="accent2" phldr="1"/>
      <dgm:spPr/>
    </dgm:pt>
    <dgm:pt modelId="{CE7E4BE4-17DF-0640-8214-21F330054526}">
      <dgm:prSet phldrT="[Text]"/>
      <dgm:spPr/>
      <dgm:t>
        <a:bodyPr/>
        <a:lstStyle/>
        <a:p>
          <a:r>
            <a:rPr lang="en-GB" b="1" dirty="0" err="1"/>
            <a:t>Inizio</a:t>
          </a:r>
          <a:r>
            <a:rPr lang="en-GB" b="1" dirty="0"/>
            <a:t> 2025</a:t>
          </a:r>
        </a:p>
      </dgm:t>
    </dgm:pt>
    <dgm:pt modelId="{C090D23C-E552-4C4F-9878-4469AA0A3BB1}" type="parTrans" cxnId="{7DCCDAF5-B404-BE4A-A61A-CD524DDCA637}">
      <dgm:prSet/>
      <dgm:spPr/>
      <dgm:t>
        <a:bodyPr/>
        <a:lstStyle/>
        <a:p>
          <a:endParaRPr lang="en-GB"/>
        </a:p>
      </dgm:t>
    </dgm:pt>
    <dgm:pt modelId="{CF44C7EE-342B-754B-B578-3FA6EBA00F9F}" type="sibTrans" cxnId="{7DCCDAF5-B404-BE4A-A61A-CD524DDCA637}">
      <dgm:prSet/>
      <dgm:spPr/>
      <dgm:t>
        <a:bodyPr/>
        <a:lstStyle/>
        <a:p>
          <a:endParaRPr lang="en-GB"/>
        </a:p>
      </dgm:t>
    </dgm:pt>
    <dgm:pt modelId="{3EB6F425-E59F-534E-8CD5-DE189A5F55B7}">
      <dgm:prSet phldrT="[Text]"/>
      <dgm:spPr/>
      <dgm:t>
        <a:bodyPr/>
        <a:lstStyle/>
        <a:p>
          <a:r>
            <a:rPr lang="en-GB" dirty="0" err="1"/>
            <a:t>Indagine</a:t>
          </a:r>
          <a:endParaRPr lang="en-GB" dirty="0"/>
        </a:p>
      </dgm:t>
    </dgm:pt>
    <dgm:pt modelId="{22862745-32F1-494B-A1DB-29A96B8F6E53}" type="parTrans" cxnId="{496CBDCB-3AAD-174D-99C1-950F120960CF}">
      <dgm:prSet/>
      <dgm:spPr/>
      <dgm:t>
        <a:bodyPr/>
        <a:lstStyle/>
        <a:p>
          <a:endParaRPr lang="en-GB"/>
        </a:p>
      </dgm:t>
    </dgm:pt>
    <dgm:pt modelId="{C8142256-D416-914D-857F-D5B3EE257AA4}" type="sibTrans" cxnId="{496CBDCB-3AAD-174D-99C1-950F120960CF}">
      <dgm:prSet/>
      <dgm:spPr/>
      <dgm:t>
        <a:bodyPr/>
        <a:lstStyle/>
        <a:p>
          <a:endParaRPr lang="en-GB"/>
        </a:p>
      </dgm:t>
    </dgm:pt>
    <dgm:pt modelId="{7833FFDC-D692-3749-B0D7-1C4DC230D42A}">
      <dgm:prSet phldrT="[Text]"/>
      <dgm:spPr/>
      <dgm:t>
        <a:bodyPr/>
        <a:lstStyle/>
        <a:p>
          <a:r>
            <a:rPr lang="en-GB" dirty="0"/>
            <a:t>Studio </a:t>
          </a:r>
          <a:r>
            <a:rPr lang="en-GB" dirty="0" err="1"/>
            <a:t>pilota</a:t>
          </a:r>
          <a:endParaRPr lang="en-GB" dirty="0"/>
        </a:p>
      </dgm:t>
    </dgm:pt>
    <dgm:pt modelId="{EAAADB2B-E9CA-0640-99D4-7EA51981DA5F}" type="parTrans" cxnId="{0808CF69-AC8E-8246-94E5-BFCD5C99417F}">
      <dgm:prSet/>
      <dgm:spPr/>
      <dgm:t>
        <a:bodyPr/>
        <a:lstStyle/>
        <a:p>
          <a:endParaRPr lang="en-GB"/>
        </a:p>
      </dgm:t>
    </dgm:pt>
    <dgm:pt modelId="{781AB15E-7E75-804E-91FA-8147F38AB4F1}" type="sibTrans" cxnId="{0808CF69-AC8E-8246-94E5-BFCD5C99417F}">
      <dgm:prSet/>
      <dgm:spPr/>
      <dgm:t>
        <a:bodyPr/>
        <a:lstStyle/>
        <a:p>
          <a:endParaRPr lang="en-GB"/>
        </a:p>
      </dgm:t>
    </dgm:pt>
    <dgm:pt modelId="{437F1C6F-4AD1-1E42-ABCE-0643BD48834C}">
      <dgm:prSet/>
      <dgm:spPr/>
      <dgm:t>
        <a:bodyPr/>
        <a:lstStyle/>
        <a:p>
          <a:r>
            <a:rPr lang="en-GB" dirty="0" err="1"/>
            <a:t>Disseminazione</a:t>
          </a:r>
          <a:r>
            <a:rPr lang="en-GB" dirty="0"/>
            <a:t> </a:t>
          </a:r>
          <a:r>
            <a:rPr lang="en-GB" b="1" dirty="0"/>
            <a:t>Fine 2025 – </a:t>
          </a:r>
          <a:r>
            <a:rPr lang="en-GB" b="1" dirty="0" err="1"/>
            <a:t>inizio</a:t>
          </a:r>
          <a:r>
            <a:rPr lang="en-GB" b="1" dirty="0"/>
            <a:t> 2026</a:t>
          </a:r>
        </a:p>
      </dgm:t>
    </dgm:pt>
    <dgm:pt modelId="{CA5B2D24-6D04-F941-97D1-5368F0EE250B}" type="parTrans" cxnId="{153E8320-ACF9-9048-8C74-72888030D7E3}">
      <dgm:prSet/>
      <dgm:spPr/>
      <dgm:t>
        <a:bodyPr/>
        <a:lstStyle/>
        <a:p>
          <a:endParaRPr lang="en-GB"/>
        </a:p>
      </dgm:t>
    </dgm:pt>
    <dgm:pt modelId="{0B18691F-0C45-9044-8825-08AB3DD5F121}" type="sibTrans" cxnId="{153E8320-ACF9-9048-8C74-72888030D7E3}">
      <dgm:prSet/>
      <dgm:spPr/>
      <dgm:t>
        <a:bodyPr/>
        <a:lstStyle/>
        <a:p>
          <a:endParaRPr lang="en-GB"/>
        </a:p>
      </dgm:t>
    </dgm:pt>
    <dgm:pt modelId="{C33948DE-1088-A745-AE87-8D1E19EB3B42}" type="pres">
      <dgm:prSet presAssocID="{80531435-88D5-4D43-8A19-F377AEF94684}" presName="Name0" presStyleCnt="0">
        <dgm:presLayoutVars>
          <dgm:dir/>
          <dgm:animLvl val="lvl"/>
          <dgm:resizeHandles val="exact"/>
        </dgm:presLayoutVars>
      </dgm:prSet>
      <dgm:spPr/>
    </dgm:pt>
    <dgm:pt modelId="{D24ECE8B-55BA-0C4E-9890-5B910F1DB8EC}" type="pres">
      <dgm:prSet presAssocID="{CE7E4BE4-17DF-0640-8214-21F33005452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A2A91C0-8B7E-C741-85A4-4AFDC92D09CA}" type="pres">
      <dgm:prSet presAssocID="{CF44C7EE-342B-754B-B578-3FA6EBA00F9F}" presName="parTxOnlySpace" presStyleCnt="0"/>
      <dgm:spPr/>
    </dgm:pt>
    <dgm:pt modelId="{45BA141F-2A0C-8041-B691-35F50F2E492C}" type="pres">
      <dgm:prSet presAssocID="{3EB6F425-E59F-534E-8CD5-DE189A5F55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EC3C57B-55FC-E44C-B4AF-6C7AF741E0D2}" type="pres">
      <dgm:prSet presAssocID="{C8142256-D416-914D-857F-D5B3EE257AA4}" presName="parTxOnlySpace" presStyleCnt="0"/>
      <dgm:spPr/>
    </dgm:pt>
    <dgm:pt modelId="{1EAA0DA4-9F21-2745-B7EA-3E41054F7945}" type="pres">
      <dgm:prSet presAssocID="{7833FFDC-D692-3749-B0D7-1C4DC230D42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63A91D6-9103-464E-9494-CAEA48F4A08C}" type="pres">
      <dgm:prSet presAssocID="{781AB15E-7E75-804E-91FA-8147F38AB4F1}" presName="parTxOnlySpace" presStyleCnt="0"/>
      <dgm:spPr/>
    </dgm:pt>
    <dgm:pt modelId="{76A2CE24-B021-1846-B2F7-D3EE47889CFE}" type="pres">
      <dgm:prSet presAssocID="{437F1C6F-4AD1-1E42-ABCE-0643BD48834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1A54B16-6DBA-364C-A5CD-F4A769C38137}" type="presOf" srcId="{437F1C6F-4AD1-1E42-ABCE-0643BD48834C}" destId="{76A2CE24-B021-1846-B2F7-D3EE47889CFE}" srcOrd="0" destOrd="0" presId="urn:microsoft.com/office/officeart/2005/8/layout/chevron1"/>
    <dgm:cxn modelId="{153E8320-ACF9-9048-8C74-72888030D7E3}" srcId="{80531435-88D5-4D43-8A19-F377AEF94684}" destId="{437F1C6F-4AD1-1E42-ABCE-0643BD48834C}" srcOrd="3" destOrd="0" parTransId="{CA5B2D24-6D04-F941-97D1-5368F0EE250B}" sibTransId="{0B18691F-0C45-9044-8825-08AB3DD5F121}"/>
    <dgm:cxn modelId="{0808CF69-AC8E-8246-94E5-BFCD5C99417F}" srcId="{80531435-88D5-4D43-8A19-F377AEF94684}" destId="{7833FFDC-D692-3749-B0D7-1C4DC230D42A}" srcOrd="2" destOrd="0" parTransId="{EAAADB2B-E9CA-0640-99D4-7EA51981DA5F}" sibTransId="{781AB15E-7E75-804E-91FA-8147F38AB4F1}"/>
    <dgm:cxn modelId="{820E34A5-B142-7840-94CE-524CA9D10334}" type="presOf" srcId="{80531435-88D5-4D43-8A19-F377AEF94684}" destId="{C33948DE-1088-A745-AE87-8D1E19EB3B42}" srcOrd="0" destOrd="0" presId="urn:microsoft.com/office/officeart/2005/8/layout/chevron1"/>
    <dgm:cxn modelId="{1789AAAB-8461-ED40-A454-49A4603D8B2F}" type="presOf" srcId="{3EB6F425-E59F-534E-8CD5-DE189A5F55B7}" destId="{45BA141F-2A0C-8041-B691-35F50F2E492C}" srcOrd="0" destOrd="0" presId="urn:microsoft.com/office/officeart/2005/8/layout/chevron1"/>
    <dgm:cxn modelId="{18B604AC-C001-6247-BE7E-B5F7F023973E}" type="presOf" srcId="{CE7E4BE4-17DF-0640-8214-21F330054526}" destId="{D24ECE8B-55BA-0C4E-9890-5B910F1DB8EC}" srcOrd="0" destOrd="0" presId="urn:microsoft.com/office/officeart/2005/8/layout/chevron1"/>
    <dgm:cxn modelId="{496CBDCB-3AAD-174D-99C1-950F120960CF}" srcId="{80531435-88D5-4D43-8A19-F377AEF94684}" destId="{3EB6F425-E59F-534E-8CD5-DE189A5F55B7}" srcOrd="1" destOrd="0" parTransId="{22862745-32F1-494B-A1DB-29A96B8F6E53}" sibTransId="{C8142256-D416-914D-857F-D5B3EE257AA4}"/>
    <dgm:cxn modelId="{61BD2EED-37F8-184D-A8B6-DBF32384B9A4}" type="presOf" srcId="{7833FFDC-D692-3749-B0D7-1C4DC230D42A}" destId="{1EAA0DA4-9F21-2745-B7EA-3E41054F7945}" srcOrd="0" destOrd="0" presId="urn:microsoft.com/office/officeart/2005/8/layout/chevron1"/>
    <dgm:cxn modelId="{7DCCDAF5-B404-BE4A-A61A-CD524DDCA637}" srcId="{80531435-88D5-4D43-8A19-F377AEF94684}" destId="{CE7E4BE4-17DF-0640-8214-21F330054526}" srcOrd="0" destOrd="0" parTransId="{C090D23C-E552-4C4F-9878-4469AA0A3BB1}" sibTransId="{CF44C7EE-342B-754B-B578-3FA6EBA00F9F}"/>
    <dgm:cxn modelId="{DC713DCA-6112-5342-8B2B-B3708DD5CEF5}" type="presParOf" srcId="{C33948DE-1088-A745-AE87-8D1E19EB3B42}" destId="{D24ECE8B-55BA-0C4E-9890-5B910F1DB8EC}" srcOrd="0" destOrd="0" presId="urn:microsoft.com/office/officeart/2005/8/layout/chevron1"/>
    <dgm:cxn modelId="{AE14C727-2ECD-5647-BC1E-4EE993319532}" type="presParOf" srcId="{C33948DE-1088-A745-AE87-8D1E19EB3B42}" destId="{6A2A91C0-8B7E-C741-85A4-4AFDC92D09CA}" srcOrd="1" destOrd="0" presId="urn:microsoft.com/office/officeart/2005/8/layout/chevron1"/>
    <dgm:cxn modelId="{2E74BC31-401F-924C-8D84-371834416D04}" type="presParOf" srcId="{C33948DE-1088-A745-AE87-8D1E19EB3B42}" destId="{45BA141F-2A0C-8041-B691-35F50F2E492C}" srcOrd="2" destOrd="0" presId="urn:microsoft.com/office/officeart/2005/8/layout/chevron1"/>
    <dgm:cxn modelId="{9864CC9C-1288-9E4A-920D-54A7B1D7233D}" type="presParOf" srcId="{C33948DE-1088-A745-AE87-8D1E19EB3B42}" destId="{CEC3C57B-55FC-E44C-B4AF-6C7AF741E0D2}" srcOrd="3" destOrd="0" presId="urn:microsoft.com/office/officeart/2005/8/layout/chevron1"/>
    <dgm:cxn modelId="{27EAA065-980B-7941-9DB5-CC9F04B3C927}" type="presParOf" srcId="{C33948DE-1088-A745-AE87-8D1E19EB3B42}" destId="{1EAA0DA4-9F21-2745-B7EA-3E41054F7945}" srcOrd="4" destOrd="0" presId="urn:microsoft.com/office/officeart/2005/8/layout/chevron1"/>
    <dgm:cxn modelId="{75F1F0A0-8C73-4246-9B7C-209754CBC507}" type="presParOf" srcId="{C33948DE-1088-A745-AE87-8D1E19EB3B42}" destId="{E63A91D6-9103-464E-9494-CAEA48F4A08C}" srcOrd="5" destOrd="0" presId="urn:microsoft.com/office/officeart/2005/8/layout/chevron1"/>
    <dgm:cxn modelId="{0F5ACD4A-FEC9-1D48-A2D4-5F75CBF212BA}" type="presParOf" srcId="{C33948DE-1088-A745-AE87-8D1E19EB3B42}" destId="{76A2CE24-B021-1846-B2F7-D3EE47889CF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CABAE-AA5B-7846-8BD8-84073E11C14F}">
      <dsp:nvSpPr>
        <dsp:cNvPr id="0" name=""/>
        <dsp:cNvSpPr/>
      </dsp:nvSpPr>
      <dsp:spPr>
        <a:xfrm>
          <a:off x="1822605" y="529962"/>
          <a:ext cx="1841329" cy="92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STUDIO PILOTA</a:t>
          </a:r>
        </a:p>
      </dsp:txBody>
      <dsp:txXfrm>
        <a:off x="1849570" y="556927"/>
        <a:ext cx="1787399" cy="866734"/>
      </dsp:txXfrm>
    </dsp:sp>
    <dsp:sp modelId="{31E65A85-37A6-0344-A204-44EF64650B86}">
      <dsp:nvSpPr>
        <dsp:cNvPr id="0" name=""/>
        <dsp:cNvSpPr/>
      </dsp:nvSpPr>
      <dsp:spPr>
        <a:xfrm rot="19457599">
          <a:off x="3578680" y="683767"/>
          <a:ext cx="907041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907041" y="418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09525" y="702927"/>
        <a:ext cx="45352" cy="45352"/>
      </dsp:txXfrm>
    </dsp:sp>
    <dsp:sp modelId="{92AC178D-30A6-9E42-9625-2DA27A326062}">
      <dsp:nvSpPr>
        <dsp:cNvPr id="0" name=""/>
        <dsp:cNvSpPr/>
      </dsp:nvSpPr>
      <dsp:spPr>
        <a:xfrm>
          <a:off x="4400467" y="580"/>
          <a:ext cx="1841329" cy="92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UN CASO APPROFONDITO</a:t>
          </a:r>
        </a:p>
      </dsp:txBody>
      <dsp:txXfrm>
        <a:off x="4427432" y="27545"/>
        <a:ext cx="1787399" cy="866734"/>
      </dsp:txXfrm>
    </dsp:sp>
    <dsp:sp modelId="{A5127496-2469-C248-A12C-5770CB811082}">
      <dsp:nvSpPr>
        <dsp:cNvPr id="0" name=""/>
        <dsp:cNvSpPr/>
      </dsp:nvSpPr>
      <dsp:spPr>
        <a:xfrm rot="2142401">
          <a:off x="3578680" y="1213150"/>
          <a:ext cx="907041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907041" y="418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09525" y="1232310"/>
        <a:ext cx="45352" cy="45352"/>
      </dsp:txXfrm>
    </dsp:sp>
    <dsp:sp modelId="{EB129735-8292-0C47-A31B-C1DD81F008D1}">
      <dsp:nvSpPr>
        <dsp:cNvPr id="0" name=""/>
        <dsp:cNvSpPr/>
      </dsp:nvSpPr>
      <dsp:spPr>
        <a:xfrm>
          <a:off x="4400467" y="1059344"/>
          <a:ext cx="1841329" cy="920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PIU’ CASI SUPERFICIALMENTE</a:t>
          </a:r>
        </a:p>
      </dsp:txBody>
      <dsp:txXfrm>
        <a:off x="4427432" y="1086309"/>
        <a:ext cx="1787399" cy="8667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ECE8B-55BA-0C4E-9890-5B910F1DB8EC}">
      <dsp:nvSpPr>
        <dsp:cNvPr id="0" name=""/>
        <dsp:cNvSpPr/>
      </dsp:nvSpPr>
      <dsp:spPr>
        <a:xfrm>
          <a:off x="5967" y="1023611"/>
          <a:ext cx="3473916" cy="1389566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 err="1"/>
            <a:t>Inizio</a:t>
          </a:r>
          <a:r>
            <a:rPr lang="en-GB" sz="2400" b="1" kern="1200" dirty="0"/>
            <a:t> 2025</a:t>
          </a:r>
        </a:p>
      </dsp:txBody>
      <dsp:txXfrm>
        <a:off x="700750" y="1023611"/>
        <a:ext cx="2084350" cy="1389566"/>
      </dsp:txXfrm>
    </dsp:sp>
    <dsp:sp modelId="{45BA141F-2A0C-8041-B691-35F50F2E492C}">
      <dsp:nvSpPr>
        <dsp:cNvPr id="0" name=""/>
        <dsp:cNvSpPr/>
      </dsp:nvSpPr>
      <dsp:spPr>
        <a:xfrm>
          <a:off x="3132493" y="1023611"/>
          <a:ext cx="3473916" cy="1389566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3333"/>
                <a:tint val="80000"/>
                <a:satMod val="107000"/>
                <a:lumMod val="103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3333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 err="1"/>
            <a:t>Indagine</a:t>
          </a:r>
          <a:endParaRPr lang="en-GB" sz="2400" kern="1200" dirty="0"/>
        </a:p>
      </dsp:txBody>
      <dsp:txXfrm>
        <a:off x="3827276" y="1023611"/>
        <a:ext cx="2084350" cy="1389566"/>
      </dsp:txXfrm>
    </dsp:sp>
    <dsp:sp modelId="{1EAA0DA4-9F21-2745-B7EA-3E41054F7945}">
      <dsp:nvSpPr>
        <dsp:cNvPr id="0" name=""/>
        <dsp:cNvSpPr/>
      </dsp:nvSpPr>
      <dsp:spPr>
        <a:xfrm>
          <a:off x="6259018" y="1023611"/>
          <a:ext cx="3473916" cy="1389566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6667"/>
                <a:tint val="80000"/>
                <a:satMod val="107000"/>
                <a:lumMod val="103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6667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Studio </a:t>
          </a:r>
          <a:r>
            <a:rPr lang="en-GB" sz="2400" kern="1200" dirty="0" err="1"/>
            <a:t>pilota</a:t>
          </a:r>
          <a:endParaRPr lang="en-GB" sz="2400" kern="1200" dirty="0"/>
        </a:p>
      </dsp:txBody>
      <dsp:txXfrm>
        <a:off x="6953801" y="1023611"/>
        <a:ext cx="2084350" cy="1389566"/>
      </dsp:txXfrm>
    </dsp:sp>
    <dsp:sp modelId="{76A2CE24-B021-1846-B2F7-D3EE47889CFE}">
      <dsp:nvSpPr>
        <dsp:cNvPr id="0" name=""/>
        <dsp:cNvSpPr/>
      </dsp:nvSpPr>
      <dsp:spPr>
        <a:xfrm>
          <a:off x="9385543" y="1023611"/>
          <a:ext cx="3473916" cy="1389566"/>
        </a:xfrm>
        <a:prstGeom prst="chevron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tint val="80000"/>
                <a:satMod val="107000"/>
                <a:lumMod val="103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 err="1"/>
            <a:t>Disseminazione</a:t>
          </a:r>
          <a:r>
            <a:rPr lang="en-GB" sz="2400" kern="1200" dirty="0"/>
            <a:t> </a:t>
          </a:r>
          <a:r>
            <a:rPr lang="en-GB" sz="2400" b="1" kern="1200" dirty="0"/>
            <a:t>Fine 2025 – </a:t>
          </a:r>
          <a:r>
            <a:rPr lang="en-GB" sz="2400" b="1" kern="1200" dirty="0" err="1"/>
            <a:t>inizio</a:t>
          </a:r>
          <a:r>
            <a:rPr lang="en-GB" sz="2400" b="1" kern="1200" dirty="0"/>
            <a:t> 2026</a:t>
          </a:r>
        </a:p>
      </dsp:txBody>
      <dsp:txXfrm>
        <a:off x="10080326" y="1023611"/>
        <a:ext cx="2084350" cy="1389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AE5AC-A30E-9442-A1A6-E075F6762103}" type="datetimeFigureOut">
              <a:rPr lang="it-IT" smtClean="0"/>
              <a:t>15/01/25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933700" y="857250"/>
            <a:ext cx="32766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ADEEB-B9A1-0B46-AA5D-AAC8427A78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9287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79264" rtl="0" eaLnBrk="1" latinLnBrk="0" hangingPunct="1">
      <a:defRPr sz="3253" kern="1200">
        <a:solidFill>
          <a:schemeClr val="tx1"/>
        </a:solidFill>
        <a:latin typeface="+mn-lt"/>
        <a:ea typeface="+mn-ea"/>
        <a:cs typeface="+mn-cs"/>
      </a:defRPr>
    </a:lvl1pPr>
    <a:lvl2pPr marL="1239632" algn="l" defTabSz="2479264" rtl="0" eaLnBrk="1" latinLnBrk="0" hangingPunct="1">
      <a:defRPr sz="3253" kern="1200">
        <a:solidFill>
          <a:schemeClr val="tx1"/>
        </a:solidFill>
        <a:latin typeface="+mn-lt"/>
        <a:ea typeface="+mn-ea"/>
        <a:cs typeface="+mn-cs"/>
      </a:defRPr>
    </a:lvl2pPr>
    <a:lvl3pPr marL="2479264" algn="l" defTabSz="2479264" rtl="0" eaLnBrk="1" latinLnBrk="0" hangingPunct="1">
      <a:defRPr sz="3253" kern="1200">
        <a:solidFill>
          <a:schemeClr val="tx1"/>
        </a:solidFill>
        <a:latin typeface="+mn-lt"/>
        <a:ea typeface="+mn-ea"/>
        <a:cs typeface="+mn-cs"/>
      </a:defRPr>
    </a:lvl3pPr>
    <a:lvl4pPr marL="3718895" algn="l" defTabSz="2479264" rtl="0" eaLnBrk="1" latinLnBrk="0" hangingPunct="1">
      <a:defRPr sz="3253" kern="1200">
        <a:solidFill>
          <a:schemeClr val="tx1"/>
        </a:solidFill>
        <a:latin typeface="+mn-lt"/>
        <a:ea typeface="+mn-ea"/>
        <a:cs typeface="+mn-cs"/>
      </a:defRPr>
    </a:lvl4pPr>
    <a:lvl5pPr marL="4958527" algn="l" defTabSz="2479264" rtl="0" eaLnBrk="1" latinLnBrk="0" hangingPunct="1">
      <a:defRPr sz="3253" kern="1200">
        <a:solidFill>
          <a:schemeClr val="tx1"/>
        </a:solidFill>
        <a:latin typeface="+mn-lt"/>
        <a:ea typeface="+mn-ea"/>
        <a:cs typeface="+mn-cs"/>
      </a:defRPr>
    </a:lvl5pPr>
    <a:lvl6pPr marL="6198159" algn="l" defTabSz="2479264" rtl="0" eaLnBrk="1" latinLnBrk="0" hangingPunct="1">
      <a:defRPr sz="3253" kern="1200">
        <a:solidFill>
          <a:schemeClr val="tx1"/>
        </a:solidFill>
        <a:latin typeface="+mn-lt"/>
        <a:ea typeface="+mn-ea"/>
        <a:cs typeface="+mn-cs"/>
      </a:defRPr>
    </a:lvl6pPr>
    <a:lvl7pPr marL="7437791" algn="l" defTabSz="2479264" rtl="0" eaLnBrk="1" latinLnBrk="0" hangingPunct="1">
      <a:defRPr sz="3253" kern="1200">
        <a:solidFill>
          <a:schemeClr val="tx1"/>
        </a:solidFill>
        <a:latin typeface="+mn-lt"/>
        <a:ea typeface="+mn-ea"/>
        <a:cs typeface="+mn-cs"/>
      </a:defRPr>
    </a:lvl7pPr>
    <a:lvl8pPr marL="8677422" algn="l" defTabSz="2479264" rtl="0" eaLnBrk="1" latinLnBrk="0" hangingPunct="1">
      <a:defRPr sz="3253" kern="1200">
        <a:solidFill>
          <a:schemeClr val="tx1"/>
        </a:solidFill>
        <a:latin typeface="+mn-lt"/>
        <a:ea typeface="+mn-ea"/>
        <a:cs typeface="+mn-cs"/>
      </a:defRPr>
    </a:lvl8pPr>
    <a:lvl9pPr marL="9917054" algn="l" defTabSz="2479264" rtl="0" eaLnBrk="1" latinLnBrk="0" hangingPunct="1">
      <a:defRPr sz="325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ADEEB-B9A1-0B46-AA5D-AAC8427A781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9050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9448" y="7442000"/>
            <a:ext cx="22976317" cy="513207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10913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92718" y="13571474"/>
            <a:ext cx="16889784" cy="3866058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592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425595" indent="0" algn="ctr">
              <a:buNone/>
              <a:defRPr sz="5924"/>
            </a:lvl2pPr>
            <a:lvl3pPr marL="2851191" indent="0" algn="ctr">
              <a:buNone/>
              <a:defRPr sz="5613"/>
            </a:lvl3pPr>
            <a:lvl4pPr marL="4276786" indent="0" algn="ctr">
              <a:buNone/>
              <a:defRPr sz="4989"/>
            </a:lvl4pPr>
            <a:lvl5pPr marL="5702381" indent="0" algn="ctr">
              <a:buNone/>
              <a:defRPr sz="4989"/>
            </a:lvl5pPr>
            <a:lvl6pPr marL="7127977" indent="0" algn="ctr">
              <a:buNone/>
              <a:defRPr sz="4989"/>
            </a:lvl6pPr>
            <a:lvl7pPr marL="8553572" indent="0" algn="ctr">
              <a:buNone/>
              <a:defRPr sz="4989"/>
            </a:lvl7pPr>
            <a:lvl8pPr marL="9979167" indent="0" algn="ctr">
              <a:buNone/>
              <a:defRPr sz="4989"/>
            </a:lvl8pPr>
            <a:lvl9pPr marL="11404763" indent="0" algn="ctr">
              <a:buNone/>
              <a:defRPr sz="4989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B360-A909-1142-915F-69468B2F0220}" type="datetimeFigureOut">
              <a:rPr lang="it-IT" smtClean="0"/>
              <a:t>15/01/25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F173D-A338-7440-B0EB-97383F04445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2145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B360-A909-1142-915F-69468B2F0220}" type="datetimeFigureOut">
              <a:rPr lang="it-IT" smtClean="0"/>
              <a:t>15/01/25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F173D-A338-7440-B0EB-97383F04445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2284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487435" y="2922429"/>
            <a:ext cx="3489616" cy="1553876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17518" y="2922429"/>
            <a:ext cx="15614958" cy="1553876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B360-A909-1142-915F-69468B2F0220}" type="datetimeFigureOut">
              <a:rPr lang="it-IT" smtClean="0"/>
              <a:t>15/01/25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F173D-A338-7440-B0EB-97383F04445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81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B360-A909-1142-915F-69468B2F0220}" type="datetimeFigureOut">
              <a:rPr lang="it-IT" smtClean="0"/>
              <a:t>15/01/25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F173D-A338-7440-B0EB-97383F04445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5278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3301" y="7442000"/>
            <a:ext cx="22978887" cy="513207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10913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92718" y="13571228"/>
            <a:ext cx="16889784" cy="3944596"/>
          </a:xfrm>
        </p:spPr>
        <p:txBody>
          <a:bodyPr anchor="t" anchorCtr="1">
            <a:normAutofit/>
          </a:bodyPr>
          <a:lstStyle>
            <a:lvl1pPr marL="0" indent="0">
              <a:buNone/>
              <a:defRPr sz="5924">
                <a:solidFill>
                  <a:schemeClr val="tx1"/>
                </a:solidFill>
              </a:defRPr>
            </a:lvl1pPr>
            <a:lvl2pPr marL="1425595" indent="0">
              <a:buNone/>
              <a:defRPr sz="5924">
                <a:solidFill>
                  <a:schemeClr val="tx1">
                    <a:tint val="75000"/>
                  </a:schemeClr>
                </a:solidFill>
              </a:defRPr>
            </a:lvl2pPr>
            <a:lvl3pPr marL="2851191" indent="0">
              <a:buNone/>
              <a:defRPr sz="5613">
                <a:solidFill>
                  <a:schemeClr val="tx1">
                    <a:tint val="75000"/>
                  </a:schemeClr>
                </a:solidFill>
              </a:defRPr>
            </a:lvl3pPr>
            <a:lvl4pPr marL="4276786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4pPr>
            <a:lvl5pPr marL="5702381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5pPr>
            <a:lvl6pPr marL="712797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6pPr>
            <a:lvl7pPr marL="8553572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7pPr>
            <a:lvl8pPr marL="997916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8pPr>
            <a:lvl9pPr marL="11404763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B360-A909-1142-915F-69468B2F0220}" type="datetimeFigureOut">
              <a:rPr lang="it-IT" smtClean="0"/>
              <a:t>15/01/25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F173D-A338-7440-B0EB-97383F04445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119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49446" y="8225568"/>
            <a:ext cx="10886439" cy="967215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39326" y="8225568"/>
            <a:ext cx="10894693" cy="967215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B360-A909-1142-915F-69468B2F0220}" type="datetimeFigureOut">
              <a:rPr lang="it-IT" smtClean="0"/>
              <a:t>15/01/25</a:t>
            </a:fld>
            <a:endParaRPr lang="it-I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F173D-A338-7440-B0EB-97383F04445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280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49445" y="7213417"/>
            <a:ext cx="10886442" cy="2195382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5924" b="0" cap="all" spc="312" baseline="0">
                <a:solidFill>
                  <a:schemeClr val="tx2"/>
                </a:solidFill>
              </a:defRPr>
            </a:lvl1pPr>
            <a:lvl2pPr marL="1425595" indent="0">
              <a:buNone/>
              <a:defRPr sz="5924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9445" y="9800828"/>
            <a:ext cx="10886442" cy="809689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739326" y="9800828"/>
            <a:ext cx="10894693" cy="809689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5739326" y="7213417"/>
            <a:ext cx="10894693" cy="2195382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5924" b="0" cap="all" spc="312" baseline="0">
                <a:solidFill>
                  <a:schemeClr val="tx2"/>
                </a:solidFill>
              </a:defRPr>
            </a:lvl1pPr>
            <a:lvl2pPr marL="1425595" indent="0">
              <a:buNone/>
              <a:defRPr sz="5924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B360-A909-1142-915F-69468B2F0220}" type="datetimeFigureOut">
              <a:rPr lang="it-IT" smtClean="0"/>
              <a:t>15/01/25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F173D-A338-7440-B0EB-97383F044451}" type="slidenum">
              <a:rPr lang="it-IT" smtClean="0"/>
              <a:t>‹#›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74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B360-A909-1142-915F-69468B2F0220}" type="datetimeFigureOut">
              <a:rPr lang="it-IT" smtClean="0"/>
              <a:t>15/01/25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F173D-A338-7440-B0EB-97383F04445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41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B360-A909-1142-915F-69468B2F0220}" type="datetimeFigureOut">
              <a:rPr lang="it-IT" smtClean="0"/>
              <a:t>15/01/25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F173D-A338-7440-B0EB-97383F04445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2172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5137606" y="0"/>
            <a:ext cx="15137607" cy="21383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1328" y="6996385"/>
            <a:ext cx="10894951" cy="3559251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6548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27055" y="2509012"/>
            <a:ext cx="11958709" cy="16365601"/>
          </a:xfrm>
        </p:spPr>
        <p:txBody>
          <a:bodyPr>
            <a:normAutofit/>
          </a:bodyPr>
          <a:lstStyle>
            <a:lvl1pPr>
              <a:defRPr sz="5924">
                <a:solidFill>
                  <a:schemeClr val="tx1"/>
                </a:solidFill>
              </a:defRPr>
            </a:lvl1pPr>
            <a:lvl2pPr>
              <a:defRPr sz="4989">
                <a:solidFill>
                  <a:schemeClr val="tx1"/>
                </a:solidFill>
              </a:defRPr>
            </a:lvl2pPr>
            <a:lvl3pPr>
              <a:defRPr sz="4989">
                <a:solidFill>
                  <a:schemeClr val="tx1"/>
                </a:solidFill>
              </a:defRPr>
            </a:lvl3pPr>
            <a:lvl4pPr>
              <a:defRPr sz="4989">
                <a:solidFill>
                  <a:schemeClr val="tx1"/>
                </a:solidFill>
              </a:defRPr>
            </a:lvl4pPr>
            <a:lvl5pPr>
              <a:defRPr sz="4989">
                <a:solidFill>
                  <a:schemeClr val="tx1"/>
                </a:solidFill>
              </a:defRPr>
            </a:lvl5pPr>
            <a:lvl6pPr>
              <a:defRPr sz="4989"/>
            </a:lvl6pPr>
            <a:lvl7pPr>
              <a:defRPr sz="4989"/>
            </a:lvl7pPr>
            <a:lvl8pPr>
              <a:defRPr sz="4989"/>
            </a:lvl8pPr>
            <a:lvl9pPr>
              <a:defRPr sz="4989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7223" y="11068842"/>
            <a:ext cx="9423160" cy="684112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4677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8B360-A909-1142-915F-69468B2F0220}" type="datetimeFigureOut">
              <a:rPr lang="it-IT" smtClean="0"/>
              <a:t>15/01/25</a:t>
            </a:fld>
            <a:endParaRPr lang="it-IT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121328" y="19444843"/>
            <a:ext cx="12602746" cy="997903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F173D-A338-7440-B0EB-97383F04445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7946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265" y="6996380"/>
            <a:ext cx="10899077" cy="3563938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6548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137608" y="0"/>
            <a:ext cx="15152747" cy="21383625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9978">
                <a:solidFill>
                  <a:schemeClr val="tx1"/>
                </a:solidFill>
              </a:defRPr>
            </a:lvl1pPr>
            <a:lvl2pPr marL="1425595" indent="0">
              <a:buNone/>
              <a:defRPr sz="8731"/>
            </a:lvl2pPr>
            <a:lvl3pPr marL="2851191" indent="0">
              <a:buNone/>
              <a:defRPr sz="7483"/>
            </a:lvl3pPr>
            <a:lvl4pPr marL="4276786" indent="0">
              <a:buNone/>
              <a:defRPr sz="6236"/>
            </a:lvl4pPr>
            <a:lvl5pPr marL="5702381" indent="0">
              <a:buNone/>
              <a:defRPr sz="6236"/>
            </a:lvl5pPr>
            <a:lvl6pPr marL="7127977" indent="0">
              <a:buNone/>
              <a:defRPr sz="6236"/>
            </a:lvl6pPr>
            <a:lvl7pPr marL="8553572" indent="0">
              <a:buNone/>
              <a:defRPr sz="6236"/>
            </a:lvl7pPr>
            <a:lvl8pPr marL="9979167" indent="0">
              <a:buNone/>
              <a:defRPr sz="6236"/>
            </a:lvl8pPr>
            <a:lvl9pPr marL="11404763" indent="0">
              <a:buNone/>
              <a:defRPr sz="6236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7223" y="11068846"/>
            <a:ext cx="9423160" cy="6841129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4677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038B360-A909-1142-915F-69468B2F0220}" type="datetimeFigureOut">
              <a:rPr lang="it-IT" smtClean="0"/>
              <a:t>15/01/25</a:t>
            </a:fld>
            <a:endParaRPr lang="it-I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119265" y="19444843"/>
            <a:ext cx="12594489" cy="997903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F173D-A338-7440-B0EB-97383F04445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0841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7516" y="3007963"/>
            <a:ext cx="19659536" cy="3706495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7516" y="8225573"/>
            <a:ext cx="19659536" cy="9672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795907" y="19452975"/>
            <a:ext cx="6838112" cy="1010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1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038B360-A909-1142-915F-69468B2F0220}" type="datetimeFigureOut">
              <a:rPr lang="it-IT" smtClean="0"/>
              <a:t>15/01/25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49444" y="19444843"/>
            <a:ext cx="15086830" cy="9979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1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282496" y="19387820"/>
            <a:ext cx="1211009" cy="11404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3430" spc="0" baseline="0">
                <a:solidFill>
                  <a:srgbClr val="FFFFFF"/>
                </a:solidFill>
              </a:defRPr>
            </a:lvl1pPr>
          </a:lstStyle>
          <a:p>
            <a:fld id="{008F173D-A338-7440-B0EB-97383F04445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049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ctr" defTabSz="2851191" rtl="0" eaLnBrk="1" latinLnBrk="0" hangingPunct="1">
        <a:lnSpc>
          <a:spcPct val="90000"/>
        </a:lnSpc>
        <a:spcBef>
          <a:spcPct val="0"/>
        </a:spcBef>
        <a:buNone/>
        <a:defRPr sz="8107" kern="1200" cap="all" spc="624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712798" indent="-712798" algn="l" defTabSz="2851191" rtl="0" eaLnBrk="1" latinLnBrk="0" hangingPunct="1">
        <a:lnSpc>
          <a:spcPct val="100000"/>
        </a:lnSpc>
        <a:spcBef>
          <a:spcPts val="3118"/>
        </a:spcBef>
        <a:buClr>
          <a:schemeClr val="accent2"/>
        </a:buClr>
        <a:buFont typeface="Arial" panose="020B0604020202020204" pitchFamily="34" charset="0"/>
        <a:buChar char="•"/>
        <a:defRPr sz="5613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425595" indent="-712798" algn="l" defTabSz="2851191" rtl="0" eaLnBrk="1" latinLnBrk="0" hangingPunct="1">
        <a:lnSpc>
          <a:spcPct val="100000"/>
        </a:lnSpc>
        <a:spcBef>
          <a:spcPts val="3118"/>
        </a:spcBef>
        <a:buClr>
          <a:schemeClr val="accent2"/>
        </a:buClr>
        <a:buFont typeface="Arial" panose="020B0604020202020204" pitchFamily="34" charset="0"/>
        <a:buChar char="•"/>
        <a:defRPr sz="4989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138393" indent="-712798" algn="l" defTabSz="2851191" rtl="0" eaLnBrk="1" latinLnBrk="0" hangingPunct="1">
        <a:lnSpc>
          <a:spcPct val="100000"/>
        </a:lnSpc>
        <a:spcBef>
          <a:spcPts val="3118"/>
        </a:spcBef>
        <a:buClr>
          <a:schemeClr val="accent2"/>
        </a:buClr>
        <a:buFont typeface="Arial" panose="020B0604020202020204" pitchFamily="34" charset="0"/>
        <a:buChar char="•"/>
        <a:defRPr sz="4989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51191" indent="-712798" algn="l" defTabSz="2851191" rtl="0" eaLnBrk="1" latinLnBrk="0" hangingPunct="1">
        <a:lnSpc>
          <a:spcPct val="100000"/>
        </a:lnSpc>
        <a:spcBef>
          <a:spcPts val="3118"/>
        </a:spcBef>
        <a:buClr>
          <a:schemeClr val="accent2"/>
        </a:buClr>
        <a:buFont typeface="Arial" panose="020B0604020202020204" pitchFamily="34" charset="0"/>
        <a:buChar char="•"/>
        <a:defRPr sz="4989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3563988" indent="-712798" algn="l" defTabSz="2851191" rtl="0" eaLnBrk="1" latinLnBrk="0" hangingPunct="1">
        <a:lnSpc>
          <a:spcPct val="100000"/>
        </a:lnSpc>
        <a:spcBef>
          <a:spcPts val="3118"/>
        </a:spcBef>
        <a:buClr>
          <a:schemeClr val="accent2"/>
        </a:buClr>
        <a:buFont typeface="Arial" panose="020B0604020202020204" pitchFamily="34" charset="0"/>
        <a:buChar char="•"/>
        <a:defRPr sz="4989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4098587" indent="-712798" algn="l" defTabSz="2851191" rtl="0" eaLnBrk="1" latinLnBrk="0" hangingPunct="1">
        <a:lnSpc>
          <a:spcPct val="100000"/>
        </a:lnSpc>
        <a:spcBef>
          <a:spcPts val="3118"/>
        </a:spcBef>
        <a:buClr>
          <a:schemeClr val="accent2"/>
        </a:buClr>
        <a:buFont typeface="Arial" panose="020B0604020202020204" pitchFamily="34" charset="0"/>
        <a:buChar char="•"/>
        <a:defRPr sz="4989" kern="1200">
          <a:solidFill>
            <a:schemeClr val="tx1"/>
          </a:solidFill>
          <a:latin typeface="+mn-lt"/>
          <a:ea typeface="+mn-ea"/>
          <a:cs typeface="+mn-cs"/>
        </a:defRPr>
      </a:lvl6pPr>
      <a:lvl7pPr marL="4633185" indent="-712798" algn="l" defTabSz="2851191" rtl="0" eaLnBrk="1" latinLnBrk="0" hangingPunct="1">
        <a:lnSpc>
          <a:spcPct val="100000"/>
        </a:lnSpc>
        <a:spcBef>
          <a:spcPts val="3118"/>
        </a:spcBef>
        <a:buClr>
          <a:schemeClr val="accent2"/>
        </a:buClr>
        <a:buFont typeface="Arial" panose="020B0604020202020204" pitchFamily="34" charset="0"/>
        <a:buChar char="•"/>
        <a:defRPr sz="4989" kern="1200">
          <a:solidFill>
            <a:schemeClr val="tx1"/>
          </a:solidFill>
          <a:latin typeface="+mn-lt"/>
          <a:ea typeface="+mn-ea"/>
          <a:cs typeface="+mn-cs"/>
        </a:defRPr>
      </a:lvl7pPr>
      <a:lvl8pPr marL="5167783" indent="-712798" algn="l" defTabSz="2851191" rtl="0" eaLnBrk="1" latinLnBrk="0" hangingPunct="1">
        <a:lnSpc>
          <a:spcPct val="100000"/>
        </a:lnSpc>
        <a:spcBef>
          <a:spcPts val="3118"/>
        </a:spcBef>
        <a:buClr>
          <a:schemeClr val="accent2"/>
        </a:buClr>
        <a:buFont typeface="Arial" panose="020B0604020202020204" pitchFamily="34" charset="0"/>
        <a:buChar char="•"/>
        <a:defRPr sz="4989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702381" indent="-712798" algn="l" defTabSz="2851191" rtl="0" eaLnBrk="1" latinLnBrk="0" hangingPunct="1">
        <a:lnSpc>
          <a:spcPct val="100000"/>
        </a:lnSpc>
        <a:spcBef>
          <a:spcPts val="3118"/>
        </a:spcBef>
        <a:buClr>
          <a:schemeClr val="accent2"/>
        </a:buClr>
        <a:buFont typeface="Arial" panose="020B0604020202020204" pitchFamily="34" charset="0"/>
        <a:buChar char="•"/>
        <a:defRPr sz="4989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1pPr>
      <a:lvl2pPr marL="1425595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2pPr>
      <a:lvl3pPr marL="285119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3pPr>
      <a:lvl4pPr marL="4276786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570238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12797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8553572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997916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1404763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18" Type="http://schemas.openxmlformats.org/officeDocument/2006/relationships/image" Target="../media/image4.png"/><Relationship Id="rId3" Type="http://schemas.openxmlformats.org/officeDocument/2006/relationships/hyperlink" Target="https://doi.org/10.1038/d41586-022-04504-8" TargetMode="External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17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1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19" Type="http://schemas.openxmlformats.org/officeDocument/2006/relationships/image" Target="../media/image5.png"/><Relationship Id="rId4" Type="http://schemas.openxmlformats.org/officeDocument/2006/relationships/hyperlink" Target="https://psicostat.dpss.psy.unipd.it/" TargetMode="External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39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DDAA5DFB-0564-0821-CB14-7075581AA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970" y="5153026"/>
            <a:ext cx="15211735" cy="1653168"/>
          </a:xfrm>
        </p:spPr>
        <p:txBody>
          <a:bodyPr>
            <a:normAutofit fontScale="25000" lnSpcReduction="20000"/>
          </a:bodyPr>
          <a:lstStyle/>
          <a:p>
            <a:pPr algn="l">
              <a:lnSpc>
                <a:spcPct val="120000"/>
              </a:lnSpc>
              <a:spcBef>
                <a:spcPts val="400"/>
              </a:spcBef>
            </a:pPr>
            <a:r>
              <a:rPr lang="it-IT" sz="9600" dirty="0">
                <a:solidFill>
                  <a:srgbClr val="5B68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Autori: </a:t>
            </a:r>
            <a:r>
              <a:rPr lang="en-GB" sz="9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Ambra Perugini, Giulia </a:t>
            </a:r>
            <a:r>
              <a:rPr lang="en-GB" sz="9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Calignano</a:t>
            </a:r>
            <a:r>
              <a:rPr lang="en-GB" sz="9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Tatiana Marci, Filippo </a:t>
            </a:r>
            <a:r>
              <a:rPr lang="en-GB" sz="9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Gambarota</a:t>
            </a:r>
            <a:r>
              <a:rPr lang="en-GB" sz="9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Massimiliano Pastore, </a:t>
            </a:r>
            <a:r>
              <a:rPr lang="en-GB" sz="9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Gianmarco</a:t>
            </a:r>
            <a:r>
              <a:rPr lang="en-GB" sz="9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9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Altoè</a:t>
            </a:r>
            <a:endParaRPr lang="it-IT" dirty="0">
              <a:solidFill>
                <a:srgbClr val="5B686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20000"/>
              </a:lnSpc>
              <a:spcBef>
                <a:spcPts val="400"/>
              </a:spcBef>
            </a:pPr>
            <a:r>
              <a:rPr lang="it-IT" sz="9600" dirty="0">
                <a:solidFill>
                  <a:srgbClr val="5B68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Affiliazione: </a:t>
            </a:r>
            <a:r>
              <a:rPr lang="en-GB" sz="9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Dipartimento</a:t>
            </a:r>
            <a:r>
              <a:rPr lang="en-GB" sz="9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GB" sz="9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Psicologia</a:t>
            </a:r>
            <a:r>
              <a:rPr lang="en-GB" sz="9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9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dello</a:t>
            </a:r>
            <a:r>
              <a:rPr lang="en-GB" sz="9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9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Sviluppo</a:t>
            </a:r>
            <a:r>
              <a:rPr lang="en-GB" sz="9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GB" sz="9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della</a:t>
            </a:r>
            <a:r>
              <a:rPr lang="en-GB" sz="9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9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Socializzazione</a:t>
            </a:r>
            <a:r>
              <a:rPr lang="en-GB" sz="9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Universit</a:t>
            </a:r>
            <a:r>
              <a:rPr lang="en-GB" sz="9600" dirty="0">
                <a:latin typeface="Calibri" panose="020F0502020204030204" pitchFamily="34" charset="0"/>
                <a:cs typeface="Calibri" panose="020F0502020204030204" pitchFamily="34" charset="0"/>
              </a:rPr>
              <a:t>à </a:t>
            </a:r>
            <a:r>
              <a:rPr lang="en-GB" sz="9600" dirty="0" err="1">
                <a:latin typeface="Calibri" panose="020F0502020204030204" pitchFamily="34" charset="0"/>
                <a:cs typeface="Calibri" panose="020F0502020204030204" pitchFamily="34" charset="0"/>
              </a:rPr>
              <a:t>degli</a:t>
            </a:r>
            <a:r>
              <a:rPr lang="en-GB" sz="9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9600" dirty="0" err="1">
                <a:latin typeface="Calibri" panose="020F0502020204030204" pitchFamily="34" charset="0"/>
                <a:cs typeface="Calibri" panose="020F0502020204030204" pitchFamily="34" charset="0"/>
              </a:rPr>
              <a:t>Studi</a:t>
            </a:r>
            <a:r>
              <a:rPr lang="en-GB" sz="9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 Padova, Italia </a:t>
            </a:r>
            <a:endParaRPr lang="it-IT" sz="9600" dirty="0">
              <a:solidFill>
                <a:srgbClr val="5B686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20000"/>
              </a:lnSpc>
              <a:spcBef>
                <a:spcPts val="400"/>
              </a:spcBef>
            </a:pPr>
            <a:r>
              <a:rPr lang="it-IT" sz="9600" dirty="0">
                <a:solidFill>
                  <a:srgbClr val="5B68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Email:  </a:t>
            </a:r>
            <a:r>
              <a:rPr lang="it-IT" sz="9600" dirty="0" err="1">
                <a:solidFill>
                  <a:srgbClr val="5B686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ambra.perugini@phd.unipd.it</a:t>
            </a:r>
            <a:endParaRPr lang="it-IT" sz="9600" dirty="0">
              <a:solidFill>
                <a:srgbClr val="5B686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93F0315F-C4AC-EA5B-744A-861E592FC8CA}"/>
              </a:ext>
            </a:extLst>
          </p:cNvPr>
          <p:cNvSpPr txBox="1">
            <a:spLocks/>
          </p:cNvSpPr>
          <p:nvPr/>
        </p:nvSpPr>
        <p:spPr>
          <a:xfrm>
            <a:off x="15983263" y="8162944"/>
            <a:ext cx="13486151" cy="8985493"/>
          </a:xfrm>
          <a:prstGeom prst="rect">
            <a:avLst/>
          </a:prstGeom>
          <a:noFill/>
          <a:ln>
            <a:solidFill>
              <a:srgbClr val="FFE124"/>
            </a:solidFill>
          </a:ln>
        </p:spPr>
        <p:txBody>
          <a:bodyPr vert="horz" lIns="64585" tIns="32292" rIns="64585" bIns="32292" numCol="3" spcCol="180000" rtlCol="0">
            <a:noAutofit/>
          </a:bodyPr>
          <a:lstStyle>
            <a:lvl1pPr marL="0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2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29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6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9580"/>
            <a:r>
              <a:rPr lang="it-IT" sz="2400" b="1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AZIONI</a:t>
            </a:r>
          </a:p>
          <a:p>
            <a:pPr indent="449580" algn="just"/>
            <a:r>
              <a:rPr lang="it-IT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 due obiettivi convergono nel macro obiettivo di aumentare l’utilità e la credibilità della ricerca in psicologia. </a:t>
            </a:r>
            <a:r>
              <a:rPr lang="it-IT" sz="2400" b="1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Le azioni quindi mirano a facilitare la comprensione e l’utilizzo delle pratiche dell’Open Science che permettono inoltre, un cospicuo risparmio di tempo e risorse a vantaggio dell’intera società. </a:t>
            </a:r>
          </a:p>
          <a:p>
            <a:pPr indent="449580" algn="just"/>
            <a:r>
              <a:rPr lang="it-IT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it-IT" sz="2400" b="1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Incontri</a:t>
            </a:r>
            <a:r>
              <a:rPr lang="it-IT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di membri del Board con la cittadinanza per eventi divulgativi sui principi e sull’utilità pratica dell’Open Science per la ricerca in psicologia, la professione psicologica e la società tutta</a:t>
            </a:r>
          </a:p>
          <a:p>
            <a:pPr indent="449580" algn="just"/>
            <a:r>
              <a:rPr lang="it-IT" sz="2400" dirty="0">
                <a:solidFill>
                  <a:srgbClr val="202122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it-IT" sz="2400" b="1" dirty="0">
                <a:solidFill>
                  <a:srgbClr val="202122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Indagine</a:t>
            </a:r>
            <a:r>
              <a:rPr lang="it-IT" sz="2400" dirty="0">
                <a:solidFill>
                  <a:srgbClr val="202122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all’interno del dipartimento di Psicologia dello Sviluppo e della Socializzazione dell’Università di Padova (N = 70) per indagare il riscontro, l’interesse e le carie casistiche sottoposte dai colleghi.</a:t>
            </a:r>
            <a:endParaRPr lang="it-IT" sz="2400" b="0" i="0" u="none" strike="noStrike" dirty="0">
              <a:solidFill>
                <a:srgbClr val="202122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449580" algn="just"/>
            <a:r>
              <a:rPr lang="it-IT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it-IT" sz="2400" b="1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Sperimentazione</a:t>
            </a:r>
            <a:r>
              <a:rPr lang="it-IT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pilota verso il protocollo del MRB, che richiederà la collaborazione volontaria di uno o più gruppi di ricerca, dalla pianificazione alla conduzione di uno studio. Tale sperimentazione verrà poi condivisa con la comunità scientifica e le cittadinanze tutte.</a:t>
            </a:r>
          </a:p>
          <a:p>
            <a:pPr indent="449580" algn="just"/>
            <a:endParaRPr lang="it-IT" sz="24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49580" algn="just"/>
            <a:endParaRPr lang="it-IT" sz="2400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49580" algn="just"/>
            <a:endParaRPr lang="it-IT" sz="24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49580" algn="just"/>
            <a:endParaRPr lang="it-IT" sz="24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49580"/>
            <a:r>
              <a:rPr lang="it-IT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PARTNERSHIP</a:t>
            </a:r>
          </a:p>
          <a:p>
            <a:pPr indent="449580" algn="just"/>
            <a:r>
              <a:rPr lang="it-I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 ruolo centrale sarà giocato da </a:t>
            </a:r>
            <a:r>
              <a:rPr lang="it-IT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Daniel </a:t>
            </a:r>
            <a:r>
              <a:rPr lang="it-IT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Lakens</a:t>
            </a:r>
            <a:r>
              <a:rPr lang="it-IT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(e la sua collaboratrice </a:t>
            </a:r>
            <a:r>
              <a:rPr lang="it-IT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Sajedeh</a:t>
            </a:r>
            <a:r>
              <a:rPr lang="it-IT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Rasti</a:t>
            </a:r>
            <a:r>
              <a:rPr lang="it-I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che ha costituito </a:t>
            </a:r>
            <a:r>
              <a:rPr lang="it-IT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primo MRB al mondo,</a:t>
            </a:r>
            <a:r>
              <a:rPr lang="it-I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presso l’Università di Eindhoven. </a:t>
            </a:r>
            <a:r>
              <a:rPr lang="it-IT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Daniel </a:t>
            </a:r>
            <a:r>
              <a:rPr lang="it-IT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Lakens</a:t>
            </a:r>
            <a:r>
              <a:rPr lang="it-IT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è già membro emerito di </a:t>
            </a:r>
            <a:r>
              <a:rPr lang="it-IT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Psicostat</a:t>
            </a:r>
            <a:r>
              <a:rPr lang="it-I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avrà quindi il ruolo di consulente esterno insieme alla sua collaboratrice </a:t>
            </a:r>
            <a:r>
              <a:rPr lang="it-IT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Sajedeh</a:t>
            </a:r>
            <a:r>
              <a:rPr lang="it-IT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Rasti</a:t>
            </a:r>
            <a:r>
              <a:rPr lang="it-I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indent="449580" algn="just"/>
            <a:r>
              <a:rPr lang="it-I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collaborazione con esperti di calibro internazionale, rinomati nel campo dell’Open Science e la lunga esperienza di </a:t>
            </a:r>
            <a:r>
              <a:rPr lang="it-IT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Psicostat</a:t>
            </a:r>
            <a:r>
              <a:rPr lang="it-I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nella promozione, organizzazione e realizzazione di azioni volte a diffondere la cultura dell’Open Science assicura la fattibilità del progetto.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92410837-4E24-F2AF-AA50-63F09198E4C2}"/>
              </a:ext>
            </a:extLst>
          </p:cNvPr>
          <p:cNvSpPr txBox="1">
            <a:spLocks/>
          </p:cNvSpPr>
          <p:nvPr/>
        </p:nvSpPr>
        <p:spPr>
          <a:xfrm>
            <a:off x="1921369" y="20312461"/>
            <a:ext cx="26432474" cy="970054"/>
          </a:xfrm>
          <a:prstGeom prst="rect">
            <a:avLst/>
          </a:prstGeom>
          <a:noFill/>
          <a:ln>
            <a:solidFill>
              <a:srgbClr val="E42E17"/>
            </a:solidFill>
          </a:ln>
        </p:spPr>
        <p:txBody>
          <a:bodyPr vert="horz" lIns="64585" tIns="32292" rIns="64585" bIns="32292" numCol="2" spcCol="180000" rtlCol="0">
            <a:noAutofit/>
          </a:bodyPr>
          <a:lstStyle>
            <a:lvl1pPr marL="0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2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29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6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 my study useless? Why researchers need methodological review boards. Nature, 613(7942), 9-9. </a:t>
            </a:r>
            <a:r>
              <a:rPr lang="en-GB" sz="2000" dirty="0">
                <a:solidFill>
                  <a:srgbClr val="38657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https://doi.org/10.1038/d41586-022-04504-8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b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200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https://psicostat.dpss.psy.unipd.it/</a:t>
            </a:r>
            <a:br>
              <a:rPr lang="en-US" sz="800" dirty="0">
                <a:latin typeface="Playfair Display" panose="00000500000000000000" pitchFamily="2" charset="0"/>
                <a:cs typeface="Calibri" panose="020F0502020204030204" pitchFamily="34" charset="0"/>
              </a:rPr>
            </a:br>
            <a:r>
              <a:rPr lang="en-US" sz="2000" dirty="0">
                <a:latin typeface="Playfair Display" panose="00000500000000000000" pitchFamily="2" charset="0"/>
                <a:cs typeface="Calibri" panose="020F0502020204030204" pitchFamily="34" charset="0"/>
              </a:rPr>
              <a:t>MRB </a:t>
            </a:r>
            <a:r>
              <a:rPr lang="en-US" sz="2000" u="sng" dirty="0">
                <a:solidFill>
                  <a:srgbClr val="00B0F0"/>
                </a:solidFill>
                <a:latin typeface="Playfair Display" panose="00000500000000000000" pitchFamily="2" charset="0"/>
                <a:cs typeface="Calibri" panose="020F0502020204030204" pitchFamily="34" charset="0"/>
              </a:rPr>
              <a:t>:</a:t>
            </a:r>
            <a:r>
              <a:rPr lang="en-US" sz="800" u="sng" dirty="0">
                <a:solidFill>
                  <a:srgbClr val="00B0F0"/>
                </a:solidFill>
                <a:latin typeface="Playfair Display" panose="00000500000000000000" pitchFamily="2" charset="0"/>
                <a:cs typeface="Calibri" panose="020F0502020204030204" pitchFamily="34" charset="0"/>
              </a:rPr>
              <a:t> </a:t>
            </a:r>
            <a:r>
              <a:rPr lang="en-US" sz="2000" u="sng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https://psicostat.dpss.psy.unipd.it/lakens2023.html</a:t>
            </a:r>
            <a:endParaRPr lang="en-GB" sz="2000" u="sng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D186E51-1941-2B5D-CF0C-C09AB08B5D2C}"/>
              </a:ext>
            </a:extLst>
          </p:cNvPr>
          <p:cNvSpPr txBox="1"/>
          <p:nvPr/>
        </p:nvSpPr>
        <p:spPr>
          <a:xfrm>
            <a:off x="2576299" y="2199059"/>
            <a:ext cx="1287052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6000" dirty="0">
                <a:latin typeface="Calibri" panose="020F0502020204030204" pitchFamily="34" charset="0"/>
                <a:cs typeface="Calibri" panose="020F0502020204030204" pitchFamily="34" charset="0"/>
              </a:rPr>
              <a:t>Progetto </a:t>
            </a:r>
            <a:r>
              <a:rPr lang="it-IT" sz="6000" i="1" dirty="0">
                <a:latin typeface="Calibri" panose="020F0502020204030204" pitchFamily="34" charset="0"/>
                <a:cs typeface="Calibri" panose="020F0502020204030204" pitchFamily="34" charset="0"/>
              </a:rPr>
              <a:t>Open Science </a:t>
            </a:r>
            <a:r>
              <a:rPr lang="it-IT" sz="6000" dirty="0">
                <a:latin typeface="Calibri" panose="020F0502020204030204" pitchFamily="34" charset="0"/>
                <a:cs typeface="Calibri" panose="020F0502020204030204" pitchFamily="34" charset="0"/>
              </a:rPr>
              <a:t>in Psicologia: verso il </a:t>
            </a:r>
            <a:r>
              <a:rPr lang="it-IT" sz="6000" i="1" dirty="0" err="1">
                <a:latin typeface="Calibri" panose="020F0502020204030204" pitchFamily="34" charset="0"/>
                <a:cs typeface="Calibri" panose="020F0502020204030204" pitchFamily="34" charset="0"/>
              </a:rPr>
              <a:t>Methodological</a:t>
            </a:r>
            <a:r>
              <a:rPr lang="it-IT" sz="6000" i="1" dirty="0">
                <a:latin typeface="Calibri" panose="020F0502020204030204" pitchFamily="34" charset="0"/>
                <a:cs typeface="Calibri" panose="020F0502020204030204" pitchFamily="34" charset="0"/>
              </a:rPr>
              <a:t> Review Board </a:t>
            </a:r>
            <a:r>
              <a:rPr lang="it-IT" sz="6000" dirty="0">
                <a:latin typeface="Calibri" panose="020F0502020204030204" pitchFamily="34" charset="0"/>
                <a:cs typeface="Calibri" panose="020F0502020204030204" pitchFamily="34" charset="0"/>
              </a:rPr>
              <a:t>italiano</a:t>
            </a:r>
          </a:p>
        </p:txBody>
      </p:sp>
      <p:pic>
        <p:nvPicPr>
          <p:cNvPr id="8" name="Immagine 7" descr="Immagine che contiene testo, cartone animato, schermata, cartello&#10;&#10;Descrizione generata automaticamente">
            <a:extLst>
              <a:ext uri="{FF2B5EF4-FFF2-40B4-BE49-F238E27FC236}">
                <a16:creationId xmlns:a16="http://schemas.microsoft.com/office/drawing/2014/main" id="{0EF38178-CE96-873A-656F-6E1ED8273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4468" y="0"/>
            <a:ext cx="14302031" cy="7832942"/>
          </a:xfrm>
          <a:prstGeom prst="rect">
            <a:avLst/>
          </a:prstGeom>
        </p:spPr>
      </p:pic>
      <p:sp>
        <p:nvSpPr>
          <p:cNvPr id="2" name="Sottotitolo 2">
            <a:extLst>
              <a:ext uri="{FF2B5EF4-FFF2-40B4-BE49-F238E27FC236}">
                <a16:creationId xmlns:a16="http://schemas.microsoft.com/office/drawing/2014/main" id="{C6E2BCBB-5D6F-9AAE-AE8D-2B9CBF72EE1A}"/>
              </a:ext>
            </a:extLst>
          </p:cNvPr>
          <p:cNvSpPr txBox="1">
            <a:spLocks/>
          </p:cNvSpPr>
          <p:nvPr/>
        </p:nvSpPr>
        <p:spPr>
          <a:xfrm>
            <a:off x="721230" y="16487362"/>
            <a:ext cx="15052696" cy="3709737"/>
          </a:xfrm>
          <a:prstGeom prst="rect">
            <a:avLst/>
          </a:prstGeom>
          <a:noFill/>
          <a:ln>
            <a:solidFill>
              <a:srgbClr val="FFE124"/>
            </a:solidFill>
          </a:ln>
        </p:spPr>
        <p:txBody>
          <a:bodyPr vert="horz" lIns="64585" tIns="32292" rIns="64585" bIns="32292" numCol="3" spcCol="180000" rtlCol="0">
            <a:noAutofit/>
          </a:bodyPr>
          <a:lstStyle>
            <a:lvl1pPr marL="0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2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29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6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9580"/>
            <a:r>
              <a:rPr lang="it-IT" sz="2200" b="1" i="0" u="none" strike="noStrike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OBIETTIVI</a:t>
            </a:r>
          </a:p>
          <a:p>
            <a:pPr indent="449580" algn="just"/>
            <a:r>
              <a:rPr lang="it-IT" sz="2200" i="0" u="none" strike="noStrike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5B7C2C8-F831-78CD-0854-A158DEC264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9319790"/>
              </p:ext>
            </p:extLst>
          </p:nvPr>
        </p:nvGraphicFramePr>
        <p:xfrm>
          <a:off x="18694136" y="14237481"/>
          <a:ext cx="8064403" cy="1980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55E4276-D624-F8B7-30F2-C1170AD981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9629821"/>
              </p:ext>
            </p:extLst>
          </p:nvPr>
        </p:nvGraphicFramePr>
        <p:xfrm>
          <a:off x="16313197" y="16755815"/>
          <a:ext cx="12865428" cy="3436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6593554-1E19-522B-5BF7-03FE3732B5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1970" y="422985"/>
            <a:ext cx="1577609" cy="1577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7D3DD6-E143-107F-C29D-B28E35BEC2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0784" y="2288402"/>
            <a:ext cx="1634892" cy="18222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93D6A8-EC39-A391-B33B-F022786FC20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5676" y="40074"/>
            <a:ext cx="12153900" cy="2105025"/>
          </a:xfrm>
          <a:prstGeom prst="rect">
            <a:avLst/>
          </a:prstGeom>
        </p:spPr>
      </p:pic>
      <p:pic>
        <p:nvPicPr>
          <p:cNvPr id="30" name="Picture 29" descr="A blue and yellow rectangles with white text&#10;&#10;Description automatically generated">
            <a:extLst>
              <a:ext uri="{FF2B5EF4-FFF2-40B4-BE49-F238E27FC236}">
                <a16:creationId xmlns:a16="http://schemas.microsoft.com/office/drawing/2014/main" id="{A71FAFCB-174D-697A-34C4-DA3915AB85B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5798" y="17092246"/>
            <a:ext cx="14877328" cy="2290785"/>
          </a:xfrm>
          <a:prstGeom prst="rect">
            <a:avLst/>
          </a:prstGeom>
        </p:spPr>
      </p:pic>
      <p:sp>
        <p:nvSpPr>
          <p:cNvPr id="15" name="Sottotitolo 2">
            <a:extLst>
              <a:ext uri="{FF2B5EF4-FFF2-40B4-BE49-F238E27FC236}">
                <a16:creationId xmlns:a16="http://schemas.microsoft.com/office/drawing/2014/main" id="{4BE54A44-A449-5F6B-E413-E6F29284106B}"/>
              </a:ext>
            </a:extLst>
          </p:cNvPr>
          <p:cNvSpPr txBox="1">
            <a:spLocks/>
          </p:cNvSpPr>
          <p:nvPr/>
        </p:nvSpPr>
        <p:spPr>
          <a:xfrm>
            <a:off x="721230" y="6897839"/>
            <a:ext cx="14961896" cy="8985493"/>
          </a:xfrm>
          <a:prstGeom prst="rect">
            <a:avLst/>
          </a:prstGeom>
          <a:noFill/>
          <a:ln>
            <a:solidFill>
              <a:srgbClr val="6291C8"/>
            </a:solidFill>
          </a:ln>
        </p:spPr>
        <p:txBody>
          <a:bodyPr vert="horz" lIns="64585" tIns="32292" rIns="64585" bIns="32292" rtlCol="0">
            <a:normAutofit lnSpcReduction="10000"/>
          </a:bodyPr>
          <a:lstStyle>
            <a:lvl1pPr marL="0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29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29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6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100000"/>
              </a:lnSpc>
              <a:spcBef>
                <a:spcPts val="3311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29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it-IT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Il progetto </a:t>
            </a:r>
            <a:r>
              <a:rPr lang="it-IT" sz="2400" b="1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Open Science di </a:t>
            </a:r>
            <a:r>
              <a:rPr lang="it-IT" sz="2400" b="1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Psicostat</a:t>
            </a:r>
            <a:r>
              <a:rPr lang="it-IT" sz="2400" b="1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pone le basi per l’istituzione del </a:t>
            </a:r>
            <a:r>
              <a:rPr lang="it-IT" sz="2400" b="1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primo </a:t>
            </a:r>
            <a:r>
              <a:rPr lang="it-IT" sz="2400" b="1" i="0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Methodological</a:t>
            </a:r>
            <a:r>
              <a:rPr lang="it-IT" sz="2400" b="1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Review Board (MRB) in Psicologia in Italia</a:t>
            </a:r>
            <a:r>
              <a:rPr lang="it-IT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seguendo l'esempio dell’azione propulsiva di </a:t>
            </a:r>
            <a:r>
              <a:rPr lang="it-IT" sz="2400" b="0" i="1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Daniel </a:t>
            </a:r>
            <a:r>
              <a:rPr lang="it-IT" sz="2400" b="0" i="1" u="none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Lakens</a:t>
            </a:r>
            <a:r>
              <a:rPr lang="it-IT" sz="2400" b="0" i="1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 dell'Università di Eindhoven. </a:t>
            </a:r>
          </a:p>
          <a:p>
            <a:pPr algn="just">
              <a:lnSpc>
                <a:spcPct val="120000"/>
              </a:lnSpc>
            </a:pP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Psicostat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gruppo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ricerca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esteso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promuove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l’interdisciplinarietà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facendo</a:t>
            </a:r>
            <a:b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ponte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Psicologia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 la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Statistica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attraverso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attività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sia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presenza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online.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Metodi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tutorial,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discussioni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casi</a:t>
            </a:r>
            <a:b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studio in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corso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riflessioni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sul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futuro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della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ricerca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vengono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condivisi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una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rete di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oltre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400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persone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tutto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il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mondo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Il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tono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inclusivo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 appassionato, con la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correzione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proattiva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 se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stessi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 la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scienza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aperta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come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valori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0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fondamentali</a:t>
            </a:r>
            <a:r>
              <a:rPr lang="en-GB" sz="2400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Nonostante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le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sfide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alla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collaborazione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alla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scienza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aperta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Psicostat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persiste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nel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promuovere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il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dialogo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al di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dei</a:t>
            </a:r>
            <a:r>
              <a:rPr lang="en-GB" sz="2400" b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ruoli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portando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progressi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concreti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sia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nella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qualità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scientifica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nelle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relazioni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i="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umane</a:t>
            </a:r>
            <a:r>
              <a:rPr lang="en-GB" sz="24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it-IT" sz="2400" b="1" i="0" u="none" strike="noStrike" dirty="0">
              <a:solidFill>
                <a:srgbClr val="202122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it-IT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L'obiettivo 2025 è sviluppare le radici per la formazione di un board interdisciplinare che includa la psicologia, la statistica, la psicometria e metodologie di altre discipline. </a:t>
            </a:r>
            <a:r>
              <a:rPr lang="it-IT" sz="2400" b="1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L’interdisciplinarietà è il cuore dei valori fondamentali dell’ Open Science </a:t>
            </a:r>
            <a:r>
              <a:rPr lang="it-IT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ed è un ingrediente necessario per permettere al MRB un operazione efficace che sia rigorosa ma flessibile, a seconda del contesto specifico di ricerca. </a:t>
            </a:r>
          </a:p>
          <a:p>
            <a:pPr algn="just">
              <a:lnSpc>
                <a:spcPct val="120000"/>
              </a:lnSpc>
            </a:pPr>
            <a:r>
              <a:rPr lang="it-IT" sz="2400" dirty="0">
                <a:solidFill>
                  <a:srgbClr val="202122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Il</a:t>
            </a:r>
            <a:r>
              <a:rPr lang="it-IT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>
                <a:solidFill>
                  <a:srgbClr val="202122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MRB </a:t>
            </a:r>
            <a:r>
              <a:rPr lang="it-IT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collaborerà con team di ricerca in psicologia che ne faranno richiesta su base </a:t>
            </a:r>
            <a:r>
              <a:rPr lang="it-IT" sz="2400" b="0" i="0" u="sng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volontaria</a:t>
            </a:r>
            <a:r>
              <a:rPr lang="it-IT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nelle fasi iniziali di sviluppo di un progetto di ricerca, in particolare nella fase di </a:t>
            </a:r>
            <a:r>
              <a:rPr lang="it-IT" sz="2400" b="0" i="0" u="sng" strike="noStrike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pre</a:t>
            </a:r>
            <a:r>
              <a:rPr lang="it-IT" sz="2400" b="0" i="0" u="sng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-registrazione a garanzia del rigore metodologico</a:t>
            </a:r>
            <a:r>
              <a:rPr lang="it-IT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algn="just">
              <a:lnSpc>
                <a:spcPct val="120000"/>
              </a:lnSpc>
            </a:pPr>
            <a:r>
              <a:rPr lang="it-IT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Il protagonista è il metodo scientifico nella sua trasparenza e </a:t>
            </a:r>
            <a:r>
              <a:rPr lang="it-IT" sz="2400" b="1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l’impatto della collaborazione con il MRB verrà poi condiviso con la comunità scientifica e soprattutto, con la large society in aderenza ai suggerimenti dell’ Open Science e della Citizen Science</a:t>
            </a:r>
            <a:r>
              <a:rPr lang="it-IT" sz="2400" b="0" i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che vede nella collaborazione con le cittadinanze il futuro della scienza.</a:t>
            </a:r>
          </a:p>
        </p:txBody>
      </p:sp>
    </p:spTree>
    <p:extLst>
      <p:ext uri="{BB962C8B-B14F-4D97-AF65-F5344CB8AC3E}">
        <p14:creationId xmlns:p14="http://schemas.microsoft.com/office/powerpoint/2010/main" val="2149230238"/>
      </p:ext>
    </p:extLst>
  </p:cSld>
  <p:clrMapOvr>
    <a:masterClrMapping/>
  </p:clrMapOvr>
</p:sld>
</file>

<file path=ppt/theme/theme1.xml><?xml version="1.0" encoding="utf-8"?>
<a:theme xmlns:a="http://schemas.openxmlformats.org/drawingml/2006/main" name="Pacco">
  <a:themeElements>
    <a:clrScheme name="Pacco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cc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cco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52</TotalTime>
  <Words>712</Words>
  <Application>Microsoft Macintosh PowerPoint</Application>
  <PresentationFormat>Custom</PresentationFormat>
  <Paragraphs>33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Gill Sans MT</vt:lpstr>
      <vt:lpstr>Playfair Display</vt:lpstr>
      <vt:lpstr>Pacco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Ludovica</dc:creator>
  <cp:lastModifiedBy>Ambra Perugini</cp:lastModifiedBy>
  <cp:revision>22</cp:revision>
  <dcterms:created xsi:type="dcterms:W3CDTF">2024-06-03T13:51:15Z</dcterms:created>
  <dcterms:modified xsi:type="dcterms:W3CDTF">2025-01-15T13:25:23Z</dcterms:modified>
</cp:coreProperties>
</file>